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9"/>
  </p:notesMasterIdLst>
  <p:sldIdLst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286" r:id="rId17"/>
    <p:sldId id="300" r:id="rId18"/>
    <p:sldId id="301" r:id="rId19"/>
    <p:sldId id="315" r:id="rId20"/>
    <p:sldId id="302" r:id="rId21"/>
    <p:sldId id="303" r:id="rId22"/>
    <p:sldId id="317" r:id="rId23"/>
    <p:sldId id="304" r:id="rId24"/>
    <p:sldId id="305" r:id="rId25"/>
    <p:sldId id="307" r:id="rId26"/>
    <p:sldId id="308" r:id="rId27"/>
    <p:sldId id="310" r:id="rId28"/>
    <p:sldId id="311" r:id="rId29"/>
    <p:sldId id="312" r:id="rId30"/>
    <p:sldId id="256" r:id="rId31"/>
    <p:sldId id="313" r:id="rId32"/>
    <p:sldId id="314" r:id="rId33"/>
    <p:sldId id="316" r:id="rId34"/>
    <p:sldId id="318" r:id="rId35"/>
    <p:sldId id="319" r:id="rId36"/>
    <p:sldId id="320" r:id="rId37"/>
    <p:sldId id="321" r:id="rId3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2026/4/15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EDBE9A0-7A20-4789-843B-AF27EF3584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B58349E-623D-4806-8289-D5D8BCB06D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442F5882-8B1E-474B-A3E5-464C09535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E00C7FC7-ED72-4B0B-8526-1810B1E07F6D}"/>
              </a:ext>
            </a:extLst>
          </p:cNvPr>
          <p:cNvSpPr txBox="1">
            <a:spLocks/>
          </p:cNvSpPr>
          <p:nvPr/>
        </p:nvSpPr>
        <p:spPr>
          <a:xfrm>
            <a:off x="707009" y="4181827"/>
            <a:ext cx="10765411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第八課 藝術的價值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52529A6-441E-4585-9870-63D88832F0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exceed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26945D4-4242-48FA-85CA-7DC846C85C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超出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C3BDB22-CC39-43D1-946B-86455477F6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chāochū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D16B895-D571-4CBF-A233-463039151F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475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2DB7EF3-B790-4142-A0FF-0A8CD78A81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philosophy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C2DD404-4705-4912-A811-1F4E9CAB7E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哲學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FB8CD17-3045-4FFA-A4AB-BDBFA3EC5E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zhéxué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02E5E4B-A375-4269-B83D-91FEDE9D1E9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582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41ADF0E-D412-4437-9E38-191622B7E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thinking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E5C58D7-F0A9-4BC1-AEB5-19535DCCE9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思維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B32EB99-B286-413B-944F-7AF34BAF1B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sīwéi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8CDE74-85FC-427A-832F-6314BEFD9B7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317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A27F66-F832-4AD5-9223-7F0B43A824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aesthetic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7AA3F72-830F-4AC3-8CAD-F453C2070C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審美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8CF4F13-D672-455D-A2D7-15E538A78B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shěnměi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D847B2D-BE26-4096-A784-BFE1D4254C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746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landscape painting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山水畫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shānshuǐhuà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2F93030-46BF-4019-B5E0-132E2CC1C5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595733E-ED6B-43A6-B3B4-CC99DC5FDC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present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1B8A445-AF35-4113-9F4B-509C87783E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呈現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A0D3C1-D453-4BF6-A22D-C0B5977D8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83ECBC-E874-45D6-A1C9-301F68783B4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5711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AEDDCD-7DD9-4E46-B164-0A09B356AE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vast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8C2C074-A39E-4079-9406-B8F158828E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廣闊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05A9CE-D846-4C69-ABDA-17807589D1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guǎngkuò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569A4AE-C9F6-48DF-86B2-89C8606BDC3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9945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ink wash painting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水墨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shuǐmò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90BB0D1-3884-4347-A974-56D14EAC636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3999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DE182DC-5BF5-4500-BB04-FD6D82D4CB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appearance, features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48699E2-DBDC-437A-89AE-12F5714D65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面貌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F2742F2-0C33-4A05-8854-F6ABE635A9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miànmào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61A5127-0199-4F8F-B446-9C410F1FC45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664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5918EFF-02FE-439E-A045-291F615471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experience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89D966E-C080-46BD-BE3B-3023F3742A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體會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9E46614-7327-4B18-937B-8CAA09D2B6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tǐhuì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4044247-D9FD-4822-AF20-E23725D7923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801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8D4F7A-D5E2-454B-B2BB-5764E3EC8A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link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4581381-6DCA-44F7-B1E0-89091A657A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連結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996F79D-BABB-43E8-B3BC-08375FBA9E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liánjié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70E04FD-01A8-4051-9AC2-4609828C031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8668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humanism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人文主義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rénwén</a:t>
            </a:r>
            <a:r>
              <a:rPr lang="en-US" altLang="zh-TW" dirty="0"/>
              <a:t> </a:t>
            </a:r>
            <a:r>
              <a:rPr lang="en-US" altLang="zh-TW" dirty="0" err="1"/>
              <a:t>zhǔyì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357A442-64ED-41AC-BADC-8A233C24A33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417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036C843-9797-4220-923F-48D0BD4843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sculpture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47EAE36-C0D6-4835-B23C-2D78D0E66D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雕塑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C61044B-6A78-4C30-A7E7-EEF0A4B57D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diāosù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4CB89E3-2DB5-4B1E-9214-0B88DFDE42D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457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A3B866-E0DC-4588-B85D-A1DD4872F9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D60951D-D4BE-4932-BDD2-776D112E75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主題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455B994-F3C1-450B-81C4-733C9D87F0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zhǔtí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1E04E56-6029-420D-958D-7E6DCAE7A9A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0677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0685070-53D1-4331-BA20-4C036A209E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personify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CC0BEA2-EA3F-40B3-B378-70A31E8C9B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人格化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0681A18-4FE3-4606-8E52-3191946BFB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réngéhuà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AA3C24A-9BEB-4C44-A95F-0BC63AAB03C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065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6E3D832-B219-4B25-9546-0C10F0A66A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famous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8010E2A-1DE3-4CFE-BD1C-92A62ABC4B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著名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77A3B7A-A9CF-4014-9448-B15EA81348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zhùmíng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26B0481-0505-42E6-9FC3-07D340FFED6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0180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BABFF3E-BFDF-49EF-ACF3-74DEB9CA76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immortal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0F9DDA6-7B1E-41E3-9A38-AD0CB05A42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1ED1F90-1946-4EE6-9658-CE1BF30B7A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bùxiǔ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7C01CD1-816F-45EA-9CC8-773CD7C47C0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9485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22F221B-51B4-47E3-8EA1-67BCEA8734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masterpiece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89487F6-9F60-4C2E-A859-3AECDCB563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巨作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A49D900-6636-4F68-ACC0-88EFB1D662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jùzuò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3D744D1-A1DA-49CE-9849-1B5FE66A74F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2309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3A46808-320A-4E99-BBA3-DA71BAB740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deny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AF5AE55-D5D6-45DC-9090-A1CFDFE11D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否認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C15C9A6-CEF8-44AA-B908-2D161084B7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fǒurèn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F269CEF-489B-4B59-8B9B-F0E8BF96D3A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831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pleasant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愉悅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yúyuè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CF23F5-C472-44FE-BBC1-1A0FE58350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C7CB717-8D19-4DFD-B933-7AA8035038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temperament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BEC20EF-D759-47EC-8C58-043291E53E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氣質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8B65057-FC7F-42C6-A219-31BD3622F7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qìzhí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DE8DB48-392C-4926-82DC-40103169D8C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547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638AE44-DFC9-48F3-AB64-9F7757A931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resonance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722EBB4-B976-488A-A930-DF845949C8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共鳴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1C3E82F-C46C-4FD1-AED3-09F0A5BF51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gòngmíng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2ECA908-55BA-410A-B0E5-25D73396F7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4083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3727F79-C741-4587-A516-4B46080A7E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taste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B96AD5-4BFB-48D2-AEC8-2A4C5B858E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品味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7A3AC33-CB26-4616-9442-5DF1119B55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pǐnwèi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ABCA1FD-0E9F-4F90-8FCB-1B277C3E9A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3707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Renaissance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文藝復興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Wényì</a:t>
            </a:r>
            <a:r>
              <a:rPr lang="zh-TW" altLang="en-US" dirty="0"/>
              <a:t> </a:t>
            </a:r>
            <a:r>
              <a:rPr lang="en-US" altLang="zh-TW" dirty="0" err="1"/>
              <a:t>Fùxīng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98CA98B-A7A9-412D-B47E-85A9A725C1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071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Michelangelo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米開朗基羅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Mǐkāilǎngjīluó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479117-5635-4CB1-9D8D-05BCEF9EC06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339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 Pietà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哀悼基督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Āidào</a:t>
            </a:r>
            <a:r>
              <a:rPr lang="en-US" altLang="zh-TW" dirty="0"/>
              <a:t> </a:t>
            </a:r>
            <a:r>
              <a:rPr lang="en-US" altLang="zh-TW" dirty="0" err="1"/>
              <a:t>Jīdū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343EA53-71A9-4938-A345-F7AE13FE7DE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9924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Along the River During the Qingming Festival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清明上河圖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dirty="0" err="1"/>
              <a:t>Qīngmíng</a:t>
            </a:r>
            <a:r>
              <a:rPr lang="en-US" altLang="zh-TW" dirty="0"/>
              <a:t> </a:t>
            </a:r>
            <a:r>
              <a:rPr lang="en-US" altLang="zh-TW" dirty="0" err="1"/>
              <a:t>Shànghé</a:t>
            </a:r>
            <a:r>
              <a:rPr lang="en-US" altLang="zh-TW" dirty="0"/>
              <a:t> Tú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3929528-EF46-494A-86B5-06F99BF00B6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9750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Song Dynasty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宋代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Sòngdài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654CB5D-9175-432C-854D-88E66E1A2ED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898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7B3080A-955D-44A8-8B3D-3195D7C4D4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cultivate temperament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A156C2-6A08-4840-8F29-CBD86C9867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陶冶性情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60BF0E5-D504-44F7-8103-EA2E68626D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táoyě</a:t>
            </a:r>
            <a:r>
              <a:rPr lang="en-US" altLang="zh-TW" dirty="0"/>
              <a:t> </a:t>
            </a:r>
            <a:r>
              <a:rPr lang="en-US" altLang="zh-TW" dirty="0" err="1"/>
              <a:t>xìngqíng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C175B36-AB45-4A77-A82A-8E4FD788107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845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7DCF79-9238-47E9-A031-97BE74B489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effect, function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F04A2AD-49A9-480B-910D-75E511B3F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作用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8DFE2D-F534-4A43-87F6-5BF5A7194A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zuòyòng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1A329DE-3A73-42CB-B067-EC395906443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763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6BBC8D7-4F77-496C-8760-781287355F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hype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09D84F5-F3F4-44F7-845D-FC8AB4479E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炒作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C4CF9B-35C5-4E05-9115-2A3B86DA4F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chǎozuò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0B3EC23-6ACB-42FD-B370-69D0D24B1DA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448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95FA060-DD03-4FB0-AC4D-DC0EF9AD13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judge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20C79FF-5CF0-4A48-9F07-9AAA68A7FC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判定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E2E5CD8-6A32-4EF3-8EE9-6477B14FD2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pàndìng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AD2B0EE-927C-4D32-A872-54BCC580406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080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ECEBB74-548A-4FC7-A4DF-F0498CF7FB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seemingly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E1F5BF-4148-475E-96D9-8E7614812C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看似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8A947F8-0688-4D11-A06F-595328514B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kànsì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628D7E-B342-4180-82C8-9CE1CD6657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877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538A18-5D41-4B8F-9949-80C94E4EE0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several~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9610EC-6C8D-480C-BA80-2328E5CA74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數</a:t>
            </a:r>
            <a:r>
              <a:rPr lang="en-US" altLang="zh-TW" dirty="0"/>
              <a:t>~</a:t>
            </a:r>
            <a:endParaRPr lang="zh-TW" altLang="en-US" dirty="0"/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95BA1F6-B6A6-4146-BE4A-165545BF4B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shù</a:t>
            </a:r>
            <a:r>
              <a:rPr lang="en-US" altLang="zh-TW" dirty="0"/>
              <a:t>~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180E3AE-A2B6-42B9-BB2E-66F4CA1DF7E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45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219</Words>
  <Application>Microsoft Office PowerPoint</Application>
  <PresentationFormat>寬螢幕</PresentationFormat>
  <Paragraphs>171</Paragraphs>
  <Slides>35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35</vt:i4>
      </vt:variant>
    </vt:vector>
  </HeadingPairs>
  <TitlesOfParts>
    <vt:vector size="44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連結</vt:lpstr>
      <vt:lpstr>共鳴</vt:lpstr>
      <vt:lpstr>陶冶性情</vt:lpstr>
      <vt:lpstr>作用</vt:lpstr>
      <vt:lpstr>炒作</vt:lpstr>
      <vt:lpstr>判定</vt:lpstr>
      <vt:lpstr>看似</vt:lpstr>
      <vt:lpstr>數~</vt:lpstr>
      <vt:lpstr>超出</vt:lpstr>
      <vt:lpstr>哲學</vt:lpstr>
      <vt:lpstr>思維</vt:lpstr>
      <vt:lpstr>審美</vt:lpstr>
      <vt:lpstr>山水畫</vt:lpstr>
      <vt:lpstr>呈現</vt:lpstr>
      <vt:lpstr>廣闊</vt:lpstr>
      <vt:lpstr>水墨</vt:lpstr>
      <vt:lpstr>面貌</vt:lpstr>
      <vt:lpstr>體會</vt:lpstr>
      <vt:lpstr>人文主義</vt:lpstr>
      <vt:lpstr>雕塑</vt:lpstr>
      <vt:lpstr>主題</vt:lpstr>
      <vt:lpstr>人格化</vt:lpstr>
      <vt:lpstr>著名</vt:lpstr>
      <vt:lpstr>不朽</vt:lpstr>
      <vt:lpstr>巨作</vt:lpstr>
      <vt:lpstr>否認</vt:lpstr>
      <vt:lpstr>愉悅</vt:lpstr>
      <vt:lpstr>氣質</vt:lpstr>
      <vt:lpstr>品味</vt:lpstr>
      <vt:lpstr>文藝復興</vt:lpstr>
      <vt:lpstr>米開朗基羅</vt:lpstr>
      <vt:lpstr>哀悼基督</vt:lpstr>
      <vt:lpstr>清明上河圖</vt:lpstr>
      <vt:lpstr>宋代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31</cp:revision>
  <dcterms:created xsi:type="dcterms:W3CDTF">2024-07-26T00:45:44Z</dcterms:created>
  <dcterms:modified xsi:type="dcterms:W3CDTF">2026-04-15T06:13:14Z</dcterms:modified>
</cp:coreProperties>
</file>